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1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 Irvine McClure" userId="1642ab8c-fa93-4278-a29e-105e30b67571" providerId="ADAL" clId="{F436B248-8663-4285-A2B2-7FFA955B40F8}"/>
    <pc:docChg chg="modMainMaster">
      <pc:chgData name="Mandy Irvine McClure" userId="1642ab8c-fa93-4278-a29e-105e30b67571" providerId="ADAL" clId="{F436B248-8663-4285-A2B2-7FFA955B40F8}" dt="2024-01-05T19:21:40.417" v="1" actId="14826"/>
      <pc:docMkLst>
        <pc:docMk/>
      </pc:docMkLst>
      <pc:sldMasterChg chg="modSldLayout">
        <pc:chgData name="Mandy Irvine McClure" userId="1642ab8c-fa93-4278-a29e-105e30b67571" providerId="ADAL" clId="{F436B248-8663-4285-A2B2-7FFA955B40F8}" dt="2024-01-05T19:21:40.417" v="1" actId="14826"/>
        <pc:sldMasterMkLst>
          <pc:docMk/>
          <pc:sldMasterMk cId="507747664" sldId="2147483660"/>
        </pc:sldMasterMkLst>
        <pc:sldLayoutChg chg="modSp">
          <pc:chgData name="Mandy Irvine McClure" userId="1642ab8c-fa93-4278-a29e-105e30b67571" providerId="ADAL" clId="{F436B248-8663-4285-A2B2-7FFA955B40F8}" dt="2024-01-05T19:21:25.261" v="0" actId="14826"/>
          <pc:sldLayoutMkLst>
            <pc:docMk/>
            <pc:sldMasterMk cId="507747664" sldId="2147483660"/>
            <pc:sldLayoutMk cId="1057447334" sldId="2147483661"/>
          </pc:sldLayoutMkLst>
          <pc:picChg chg="mod">
            <ac:chgData name="Mandy Irvine McClure" userId="1642ab8c-fa93-4278-a29e-105e30b67571" providerId="ADAL" clId="{F436B248-8663-4285-A2B2-7FFA955B40F8}" dt="2024-01-05T19:21:25.261" v="0" actId="14826"/>
            <ac:picMkLst>
              <pc:docMk/>
              <pc:sldMasterMk cId="507747664" sldId="2147483660"/>
              <pc:sldLayoutMk cId="1057447334" sldId="2147483661"/>
              <ac:picMk id="3" creationId="{00000000-0000-0000-0000-000000000000}"/>
            </ac:picMkLst>
          </pc:picChg>
        </pc:sldLayoutChg>
        <pc:sldLayoutChg chg="modSp">
          <pc:chgData name="Mandy Irvine McClure" userId="1642ab8c-fa93-4278-a29e-105e30b67571" providerId="ADAL" clId="{F436B248-8663-4285-A2B2-7FFA955B40F8}" dt="2024-01-05T19:21:40.417" v="1" actId="14826"/>
          <pc:sldLayoutMkLst>
            <pc:docMk/>
            <pc:sldMasterMk cId="507747664" sldId="2147483660"/>
            <pc:sldLayoutMk cId="2730644912" sldId="2147483662"/>
          </pc:sldLayoutMkLst>
          <pc:picChg chg="mod">
            <ac:chgData name="Mandy Irvine McClure" userId="1642ab8c-fa93-4278-a29e-105e30b67571" providerId="ADAL" clId="{F436B248-8663-4285-A2B2-7FFA955B40F8}" dt="2024-01-05T19:21:40.417" v="1" actId="14826"/>
            <ac:picMkLst>
              <pc:docMk/>
              <pc:sldMasterMk cId="507747664" sldId="2147483660"/>
              <pc:sldLayoutMk cId="2730644912" sldId="2147483662"/>
              <ac:picMk id="2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2866C-41BC-45B1-9B61-7D65DAED9B4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3A5E9-4426-4FF2-A171-C48D087A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23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A5E9-4426-4FF2-A171-C48D087ACB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3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A5E9-4426-4FF2-A171-C48D087ACB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7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3375"/>
            <a:ext cx="9144000" cy="1543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64" y="5505450"/>
            <a:ext cx="1424188" cy="121285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03199" y="2095500"/>
            <a:ext cx="4773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9</a:t>
            </a:r>
            <a:r>
              <a:rPr lang="en-US" sz="1200" baseline="30000" dirty="0">
                <a:solidFill>
                  <a:schemeClr val="bg1"/>
                </a:solidFill>
              </a:rPr>
              <a:t>th</a:t>
            </a:r>
            <a:r>
              <a:rPr lang="en-US" sz="1200" dirty="0">
                <a:solidFill>
                  <a:schemeClr val="bg1"/>
                </a:solidFill>
              </a:rPr>
              <a:t> Annual CFMA Southwest Regional Conference  |  Phoenix, AZ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79958" y="2359799"/>
            <a:ext cx="1652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September 22-24, 2024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397000" y="3263900"/>
            <a:ext cx="6642100" cy="558800"/>
          </a:xfrm>
        </p:spPr>
        <p:txBody>
          <a:bodyPr>
            <a:noAutofit/>
          </a:bodyPr>
          <a:lstStyle>
            <a:lvl1pPr marL="0" indent="0">
              <a:buNone/>
              <a:defRPr sz="40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Presentation Title Here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1397000" y="3873500"/>
            <a:ext cx="6642100" cy="1543050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Speaker Title</a:t>
            </a:r>
          </a:p>
          <a:p>
            <a:pPr lvl="0"/>
            <a:r>
              <a:rPr lang="en-US" dirty="0"/>
              <a:t>Speaker Company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39"/>
            <a:ext cx="9143998" cy="2000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72221" y="5541350"/>
            <a:ext cx="1053262" cy="114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4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BFA8-B245-439D-9201-07E983D78F60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19FF-2FB1-48EF-97D7-F6F2A40DB6B9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r="82947"/>
          <a:stretch/>
        </p:blipFill>
        <p:spPr>
          <a:xfrm>
            <a:off x="222127" y="5540195"/>
            <a:ext cx="1483581" cy="121320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51100" y="6356351"/>
            <a:ext cx="3905738" cy="365125"/>
          </a:xfrm>
        </p:spPr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754" y="6356350"/>
            <a:ext cx="517586" cy="365125"/>
          </a:xfrm>
        </p:spPr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9" b="9465"/>
          <a:stretch/>
        </p:blipFill>
        <p:spPr>
          <a:xfrm>
            <a:off x="0" y="0"/>
            <a:ext cx="9144000" cy="1193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29631" y="5583009"/>
            <a:ext cx="1039550" cy="1133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E1E963-7FC9-480F-A525-4B959AFD65A2}"/>
              </a:ext>
            </a:extLst>
          </p:cNvPr>
          <p:cNvSpPr txBox="1"/>
          <p:nvPr userDrawn="1"/>
        </p:nvSpPr>
        <p:spPr>
          <a:xfrm>
            <a:off x="76199" y="136524"/>
            <a:ext cx="4665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9th Annual CFMA Southwest Regional Conference  |  Phoenix, AZ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10F895-898E-4245-9367-EE74E0BD2060}"/>
              </a:ext>
            </a:extLst>
          </p:cNvPr>
          <p:cNvSpPr txBox="1"/>
          <p:nvPr userDrawn="1"/>
        </p:nvSpPr>
        <p:spPr>
          <a:xfrm>
            <a:off x="1171645" y="411547"/>
            <a:ext cx="1652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September 22-24, 2024</a:t>
            </a:r>
          </a:p>
        </p:txBody>
      </p:sp>
    </p:spTree>
    <p:extLst>
      <p:ext uri="{BB962C8B-B14F-4D97-AF65-F5344CB8AC3E}">
        <p14:creationId xmlns:p14="http://schemas.microsoft.com/office/powerpoint/2010/main" val="273064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8B52-3CEB-4C02-9151-0A995E6FA61E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7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2E3B-9534-40A9-994A-72C88957A395}" type="datetime1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8D69-9977-43DF-AF0A-3091D14F1CA7}" type="datetime1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7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2F2A-A2CD-46D0-A3B6-4F8C4DD30EE4}" type="datetime1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CF5E-3F13-4C0C-9A40-AA3D52188D2F}" type="datetime1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2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533F-6C6B-4B73-8FDF-700E33FBC95D}" type="datetime1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1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BCB3-6DBA-4A41-BDD0-4A8DEF3CD1B6}" type="datetime1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071B-560C-4350-AECD-49F913A0D6E0}" type="datetime1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79CA9-A1FC-4074-9C62-103F1EA5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4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>
            <a:lvl1pPr marL="0" indent="0">
              <a:buNone/>
              <a:defRPr sz="40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Presentation Title Here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Speaker Title</a:t>
            </a:r>
          </a:p>
          <a:p>
            <a:pPr lvl="0"/>
            <a:r>
              <a:rPr lang="en-US" dirty="0"/>
              <a:t>Speaker Company</a:t>
            </a:r>
          </a:p>
        </p:txBody>
      </p:sp>
    </p:spTree>
    <p:extLst>
      <p:ext uri="{BB962C8B-B14F-4D97-AF65-F5344CB8AC3E}">
        <p14:creationId xmlns:p14="http://schemas.microsoft.com/office/powerpoint/2010/main" val="281181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2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Title of Presentation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9CA9-A1FC-4074-9C62-103F1EA530A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66526"/>
      </p:ext>
    </p:extLst>
  </p:cSld>
  <p:clrMapOvr>
    <a:masterClrMapping/>
  </p:clrMapOvr>
</p:sld>
</file>

<file path=ppt/theme/theme1.xml><?xml version="1.0" encoding="utf-8"?>
<a:theme xmlns:a="http://schemas.openxmlformats.org/drawingml/2006/main" name="CFMA Southwest Regional Speaker PP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FMA Southwest Regional PP Template" id="{5A7728F3-B340-46E0-BB25-29DA6DDD8C4D}" vid="{16AF139C-DE75-4372-91C1-A4614C8B8D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3c223e-1d48-4c31-a3a9-e697e3fc4c10">
      <Terms xmlns="http://schemas.microsoft.com/office/infopath/2007/PartnerControls"/>
    </lcf76f155ced4ddcb4097134ff3c332f>
    <TaxCatchAll xmlns="59e3c9d1-1b1c-436e-b28a-fa1cf7b58dc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F4CA70C4C8974EB9D87C4C086948ED" ma:contentTypeVersion="17" ma:contentTypeDescription="Create a new document." ma:contentTypeScope="" ma:versionID="d7c514350c5d02a9ddac6288a5728b24">
  <xsd:schema xmlns:xsd="http://www.w3.org/2001/XMLSchema" xmlns:xs="http://www.w3.org/2001/XMLSchema" xmlns:p="http://schemas.microsoft.com/office/2006/metadata/properties" xmlns:ns2="2b3c223e-1d48-4c31-a3a9-e697e3fc4c10" xmlns:ns3="59e3c9d1-1b1c-436e-b28a-fa1cf7b58dc1" targetNamespace="http://schemas.microsoft.com/office/2006/metadata/properties" ma:root="true" ma:fieldsID="e82d9c71ad25cee9ff63fccea0a1ea75" ns2:_="" ns3:_="">
    <xsd:import namespace="2b3c223e-1d48-4c31-a3a9-e697e3fc4c10"/>
    <xsd:import namespace="59e3c9d1-1b1c-436e-b28a-fa1cf7b58d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c223e-1d48-4c31-a3a9-e697e3fc4c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1d4c79d-edb0-4beb-af99-a749ac5fbf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e3c9d1-1b1c-436e-b28a-fa1cf7b58dc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3eddea1-6ad7-4b7e-8aca-a0ceef8010d8}" ma:internalName="TaxCatchAll" ma:showField="CatchAllData" ma:web="59e3c9d1-1b1c-436e-b28a-fa1cf7b58d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5476EC-7CF2-4829-B649-0B9777CAF04D}">
  <ds:schemaRefs>
    <ds:schemaRef ds:uri="http://schemas.microsoft.com/office/2006/metadata/properties"/>
    <ds:schemaRef ds:uri="http://schemas.microsoft.com/office/infopath/2007/PartnerControls"/>
    <ds:schemaRef ds:uri="2b3c223e-1d48-4c31-a3a9-e697e3fc4c10"/>
    <ds:schemaRef ds:uri="59e3c9d1-1b1c-436e-b28a-fa1cf7b58dc1"/>
  </ds:schemaRefs>
</ds:datastoreItem>
</file>

<file path=customXml/itemProps2.xml><?xml version="1.0" encoding="utf-8"?>
<ds:datastoreItem xmlns:ds="http://schemas.openxmlformats.org/officeDocument/2006/customXml" ds:itemID="{B22E37AC-539B-494F-8A8C-0858D2B1CC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6A480A-1D06-4868-A3AE-7A7BBB36E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3c223e-1d48-4c31-a3a9-e697e3fc4c10"/>
    <ds:schemaRef ds:uri="59e3c9d1-1b1c-436e-b28a-fa1cf7b58d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19</Words>
  <Application>Microsoft Office PowerPoint</Application>
  <PresentationFormat>On-screen Show (4:3)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CFMA Southwest Regional Speaker PP 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Irvine</dc:creator>
  <cp:lastModifiedBy>Mandy Irvine McClure</cp:lastModifiedBy>
  <cp:revision>9</cp:revision>
  <dcterms:created xsi:type="dcterms:W3CDTF">2015-05-15T05:14:42Z</dcterms:created>
  <dcterms:modified xsi:type="dcterms:W3CDTF">2024-01-05T19:21:56Z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0x010100A8F4CA70C4C8974EB9D87C4C086948ED</vt:lpwstr>
  </property>
  <property fmtid="{D5CDD505-2E9C-101B-9397-08002B2CF9AE}" pid="3" name="MediaServiceImageTags">
    <vt:lpwstr/>
  </property>
</Properties>
</file>